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f" ContentType="image/x-wmf"/>
  <Default Extension="gif" ContentType="image/gif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287" r:id="rId6"/>
    <p:sldId id="262" r:id="rId7"/>
    <p:sldId id="288" r:id="rId8"/>
    <p:sldId id="292" r:id="rId9"/>
    <p:sldId id="286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41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90" y="120"/>
      </p:cViewPr>
      <p:guideLst>
        <p:guide orient="horz" pos="2179"/>
        <p:guide pos="383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8" d="100"/>
        <a:sy n="58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F249F1-73FB-4C17-BFE6-16151878C85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EB14C57-71FA-4BC1-ACDD-7DCDBBBF0B0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BCCFE-B22F-4551-880B-3C32E9FD0C5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D527C5-1E7C-46F2-A636-89981048953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wmf"/><Relationship Id="rId8" Type="http://schemas.openxmlformats.org/officeDocument/2006/relationships/image" Target="../media/image10.wmf"/><Relationship Id="rId7" Type="http://schemas.openxmlformats.org/officeDocument/2006/relationships/image" Target="../media/image9.GIF"/><Relationship Id="rId6" Type="http://schemas.openxmlformats.org/officeDocument/2006/relationships/image" Target="../media/image8.GIF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png"/><Relationship Id="rId28" Type="http://schemas.openxmlformats.org/officeDocument/2006/relationships/notesSlide" Target="../notesSlides/notesSlide4.xml"/><Relationship Id="rId27" Type="http://schemas.openxmlformats.org/officeDocument/2006/relationships/slideLayout" Target="../slideLayouts/slideLayout1.xml"/><Relationship Id="rId26" Type="http://schemas.openxmlformats.org/officeDocument/2006/relationships/image" Target="../media/image28.png"/><Relationship Id="rId25" Type="http://schemas.openxmlformats.org/officeDocument/2006/relationships/image" Target="../media/image27.GIF"/><Relationship Id="rId24" Type="http://schemas.openxmlformats.org/officeDocument/2006/relationships/image" Target="../media/image26.GIF"/><Relationship Id="rId23" Type="http://schemas.openxmlformats.org/officeDocument/2006/relationships/image" Target="../media/image25.GIF"/><Relationship Id="rId22" Type="http://schemas.openxmlformats.org/officeDocument/2006/relationships/image" Target="../media/image24.GIF"/><Relationship Id="rId21" Type="http://schemas.openxmlformats.org/officeDocument/2006/relationships/image" Target="../media/image23.wmf"/><Relationship Id="rId20" Type="http://schemas.openxmlformats.org/officeDocument/2006/relationships/image" Target="../media/image22.GIF"/><Relationship Id="rId2" Type="http://schemas.openxmlformats.org/officeDocument/2006/relationships/image" Target="../media/image4.wmf"/><Relationship Id="rId19" Type="http://schemas.openxmlformats.org/officeDocument/2006/relationships/image" Target="../media/image21.png"/><Relationship Id="rId18" Type="http://schemas.openxmlformats.org/officeDocument/2006/relationships/image" Target="../media/image20.png"/><Relationship Id="rId17" Type="http://schemas.openxmlformats.org/officeDocument/2006/relationships/image" Target="../media/image19.png"/><Relationship Id="rId16" Type="http://schemas.openxmlformats.org/officeDocument/2006/relationships/image" Target="../media/image18.wmf"/><Relationship Id="rId15" Type="http://schemas.openxmlformats.org/officeDocument/2006/relationships/image" Target="../media/image17.GIF"/><Relationship Id="rId14" Type="http://schemas.openxmlformats.org/officeDocument/2006/relationships/image" Target="../media/image16.GIF"/><Relationship Id="rId13" Type="http://schemas.openxmlformats.org/officeDocument/2006/relationships/image" Target="../media/image15.wmf"/><Relationship Id="rId12" Type="http://schemas.openxmlformats.org/officeDocument/2006/relationships/image" Target="../media/image14.wmf"/><Relationship Id="rId11" Type="http://schemas.openxmlformats.org/officeDocument/2006/relationships/image" Target="../media/image13.wmf"/><Relationship Id="rId10" Type="http://schemas.openxmlformats.org/officeDocument/2006/relationships/image" Target="../media/image12.jpeg"/><Relationship Id="rId1" Type="http://schemas.openxmlformats.org/officeDocument/2006/relationships/image" Target="../media/image3.w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弧形 53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空心弧 52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55" name="矩形 54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项目策划书</a:t>
            </a:r>
            <a:r>
              <a:rPr lang="en-US" altLang="zh-CN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endParaRPr lang="zh-CN" altLang="en-US" sz="53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15"/>
          <p:cNvSpPr txBox="1">
            <a:spLocks noChangeArrowheads="1"/>
          </p:cNvSpPr>
          <p:nvPr/>
        </p:nvSpPr>
        <p:spPr bwMode="auto">
          <a:xfrm>
            <a:off x="2673130" y="3523086"/>
            <a:ext cx="6844156" cy="64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Your content to play here, or through your copy, paste in this box, and select only </a:t>
            </a:r>
            <a:r>
              <a: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the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text. Your content to play here, or through your copy, paste in </a:t>
            </a:r>
            <a:endParaRPr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80604020202020204" charset="0"/>
              <a:ea typeface="微软雅黑" pitchFamily="34" charset="-122"/>
              <a:cs typeface="Arial" panose="02080604020202020204" charset="0"/>
            </a:endParaRPr>
          </a:p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this box, and select only the text.</a:t>
            </a:r>
          </a:p>
        </p:txBody>
      </p:sp>
      <p:sp>
        <p:nvSpPr>
          <p:cNvPr id="52" name="16"/>
          <p:cNvSpPr txBox="1">
            <a:spLocks noChangeArrowheads="1"/>
          </p:cNvSpPr>
          <p:nvPr/>
        </p:nvSpPr>
        <p:spPr bwMode="auto">
          <a:xfrm>
            <a:off x="3306686" y="2300679"/>
            <a:ext cx="5577043" cy="31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9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这里可以简要的描述您的项目</a:t>
            </a:r>
            <a:endParaRPr lang="zh-CN" altLang="zh-CN" sz="19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6" name="【6】-Fade＜无限循环极品 这一刻 唤醒了2014所有的痛苦与极乐＞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814684" y="-1453395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6" dur="2000" spd="-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21" dur="2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31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6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41" dur="2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6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51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6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4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7" dur="2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 numSld="999">
                <p:cTn id="78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</p:childTnLst>
        </p:cTn>
      </p:par>
    </p:tnLst>
    <p:bldLst>
      <p:bldP spid="54" grpId="0" animBg="1"/>
      <p:bldP spid="53" grpId="0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50" grpId="0"/>
      <p:bldP spid="51" grpId="0"/>
      <p:bldP spid="5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组合 36"/>
          <p:cNvGrpSpPr/>
          <p:nvPr/>
        </p:nvGrpSpPr>
        <p:grpSpPr>
          <a:xfrm>
            <a:off x="972085" y="497241"/>
            <a:ext cx="1792053" cy="1936751"/>
            <a:chOff x="346473" y="475059"/>
            <a:chExt cx="1344215" cy="1452563"/>
          </a:xfrm>
        </p:grpSpPr>
        <p:sp>
          <p:nvSpPr>
            <p:cNvPr id="45" name="六边形 19"/>
            <p:cNvSpPr>
              <a:spLocks noChangeArrowheads="1"/>
            </p:cNvSpPr>
            <p:nvPr/>
          </p:nvSpPr>
          <p:spPr bwMode="auto">
            <a:xfrm rot="16200000">
              <a:off x="292299" y="575667"/>
              <a:ext cx="1452563" cy="1251347"/>
            </a:xfrm>
            <a:prstGeom prst="hexagon">
              <a:avLst>
                <a:gd name="adj" fmla="val 25022"/>
                <a:gd name="vf" fmla="val 115470"/>
              </a:avLst>
            </a:prstGeom>
            <a:solidFill>
              <a:srgbClr val="0070C0"/>
            </a:solidFill>
            <a:ln w="38100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zh-CN">
                <a:solidFill>
                  <a:schemeClr val="lt1"/>
                </a:solidFill>
                <a:sym typeface="宋体" pitchFamily="2" charset="-122"/>
              </a:endParaRPr>
            </a:p>
          </p:txBody>
        </p:sp>
        <p:sp>
          <p:nvSpPr>
            <p:cNvPr id="46" name="矩形 24"/>
            <p:cNvSpPr>
              <a:spLocks noChangeArrowheads="1"/>
            </p:cNvSpPr>
            <p:nvPr/>
          </p:nvSpPr>
          <p:spPr bwMode="auto">
            <a:xfrm>
              <a:off x="346473" y="815578"/>
              <a:ext cx="1344215" cy="727795"/>
            </a:xfrm>
            <a:prstGeom prst="rect">
              <a:avLst/>
            </a:prstGeom>
            <a:noFill/>
            <a:ln>
              <a:noFill/>
            </a:ln>
          </p:spPr>
          <p:txBody>
            <a:bodyPr lIns="68580" tIns="34290" rIns="68580" bIns="34290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80604020202020204" charset="0"/>
                </a:defRPr>
              </a:lvl1pPr>
              <a:lvl2pPr>
                <a:defRPr>
                  <a:solidFill>
                    <a:schemeClr val="tx1"/>
                  </a:solidFill>
                  <a:latin typeface="Arial" panose="02080604020202020204" charset="0"/>
                </a:defRPr>
              </a:lvl2pPr>
              <a:lvl3pPr>
                <a:defRPr>
                  <a:solidFill>
                    <a:schemeClr val="tx1"/>
                  </a:solidFill>
                  <a:latin typeface="Arial" panose="02080604020202020204" charset="0"/>
                </a:defRPr>
              </a:lvl3pPr>
              <a:lvl4pPr>
                <a:defRPr>
                  <a:solidFill>
                    <a:schemeClr val="tx1"/>
                  </a:solidFill>
                  <a:latin typeface="Arial" panose="02080604020202020204" charset="0"/>
                </a:defRPr>
              </a:lvl4pPr>
              <a:lvl5pPr>
                <a:defRPr>
                  <a:solidFill>
                    <a:schemeClr val="tx1"/>
                  </a:solidFill>
                  <a:latin typeface="Arial" panose="02080604020202020204" charset="0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80604020202020204" charset="0"/>
                <a:defRPr>
                  <a:solidFill>
                    <a:schemeClr val="tx1"/>
                  </a:solidFill>
                  <a:latin typeface="Arial" panose="02080604020202020204" charset="0"/>
                </a:defRPr>
              </a:lvl9pPr>
            </a:lstStyle>
            <a:p>
              <a:pPr algn="ctr">
                <a:lnSpc>
                  <a:spcPct val="122000"/>
                </a:lnSpc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cs typeface="+mn-ea"/>
                  <a:sym typeface="微软雅黑" pitchFamily="34" charset="-122"/>
                </a:rPr>
                <a:t>目录页 </a:t>
              </a:r>
              <a:r>
                <a:rPr lang="en-US" altLang="zh-CN" sz="2800" b="1" dirty="0">
                  <a:solidFill>
                    <a:schemeClr val="bg1"/>
                  </a:solidFill>
                  <a:latin typeface="+mn-ea"/>
                  <a:cs typeface="+mn-ea"/>
                  <a:sym typeface="微软雅黑" pitchFamily="34" charset="-122"/>
                </a:rPr>
                <a:t> </a:t>
              </a:r>
              <a:endParaRPr lang="zh-CN" altLang="en-US" sz="2800" b="1" dirty="0">
                <a:solidFill>
                  <a:schemeClr val="bg1"/>
                </a:solidFill>
                <a:latin typeface="+mn-ea"/>
                <a:cs typeface="+mn-ea"/>
                <a:sym typeface="微软雅黑" pitchFamily="34" charset="-122"/>
              </a:endParaRPr>
            </a:p>
            <a:p>
              <a:pPr algn="ctr">
                <a:lnSpc>
                  <a:spcPct val="122000"/>
                </a:lnSpc>
              </a:pPr>
              <a:r>
                <a:rPr lang="en-US" altLang="zh-CN" sz="2000" b="1" dirty="0" smtClean="0">
                  <a:solidFill>
                    <a:schemeClr val="bg1"/>
                  </a:solidFill>
                  <a:latin typeface="+mn-ea"/>
                  <a:cs typeface="+mn-ea"/>
                  <a:sym typeface="微软雅黑 Light" pitchFamily="2" charset="-122"/>
                </a:rPr>
                <a:t>CONTENTS </a:t>
              </a:r>
              <a:endParaRPr lang="zh-CN" altLang="en-US" sz="2000" b="1" dirty="0">
                <a:solidFill>
                  <a:schemeClr val="bg1"/>
                </a:solidFill>
                <a:latin typeface="+mn-ea"/>
                <a:cs typeface="+mn-ea"/>
                <a:sym typeface="微软雅黑 Light" pitchFamily="2" charset="-122"/>
              </a:endParaRPr>
            </a:p>
          </p:txBody>
        </p:sp>
      </p:grpSp>
      <p:pic>
        <p:nvPicPr>
          <p:cNvPr id="47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799" y="1927446"/>
            <a:ext cx="2115466" cy="507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Rectangle 2"/>
          <p:cNvSpPr/>
          <p:nvPr/>
        </p:nvSpPr>
        <p:spPr>
          <a:xfrm>
            <a:off x="3736303" y="1604797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3"/>
          <p:cNvSpPr/>
          <p:nvPr/>
        </p:nvSpPr>
        <p:spPr>
          <a:xfrm>
            <a:off x="5930577" y="1604797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"/>
          <p:cNvSpPr/>
          <p:nvPr/>
        </p:nvSpPr>
        <p:spPr>
          <a:xfrm>
            <a:off x="8124852" y="1604797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762097" y="1761584"/>
            <a:ext cx="2169762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01</a:t>
            </a:r>
            <a:r>
              <a:rPr lang="en-US" sz="4800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zh-CN" altLang="en-US" sz="16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介绍</a:t>
            </a:r>
            <a:endParaRPr lang="en-US" altLang="zh-CN" sz="1600" b="1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PROJECT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939621" y="1761584"/>
            <a:ext cx="2173802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02</a:t>
            </a:r>
            <a:r>
              <a:rPr lang="en-US" sz="4800" dirty="0">
                <a:solidFill>
                  <a:schemeClr val="tx2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sz="4800" dirty="0">
              <a:solidFill>
                <a:schemeClr val="tx2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市场需求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MARKET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en-US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DEMAND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126125" y="1761584"/>
            <a:ext cx="2175309" cy="181728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03</a:t>
            </a:r>
            <a:r>
              <a:rPr lang="en-US" sz="4300" dirty="0">
                <a:solidFill>
                  <a:schemeClr val="tx2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sz="4300" dirty="0">
              <a:solidFill>
                <a:schemeClr val="tx2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商业模式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BUSINESS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MODEL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736292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altLang="zh-CN" sz="4800" b="1" dirty="0" smtClean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04</a:t>
            </a:r>
            <a:r>
              <a:rPr lang="en-US" altLang="zh-CN" sz="4800" dirty="0" smtClean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altLang="zh-CN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解决方案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INDUSTRY 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SOLUTIONS 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5930567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05</a:t>
            </a:r>
            <a:r>
              <a:rPr lang="en-US" sz="4800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 </a:t>
            </a:r>
            <a:endParaRPr lang="en-US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团队介绍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TEAM 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INTRODUCTION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8124841" y="3821611"/>
            <a:ext cx="2194274" cy="2123229"/>
          </a:xfrm>
          <a:prstGeom prst="rect">
            <a:avLst/>
          </a:prstGeom>
          <a:noFill/>
        </p:spPr>
        <p:txBody>
          <a:bodyPr wrap="square" lIns="0" tIns="0" rIns="121881" bIns="0" rtlCol="0">
            <a:noAutofit/>
          </a:bodyPr>
          <a:lstStyle/>
          <a:p>
            <a:r>
              <a:rPr lang="en-US" sz="4800" b="1" dirty="0">
                <a:solidFill>
                  <a:srgbClr val="0070C0"/>
                </a:solidFill>
                <a:latin typeface="Agency FB" panose="020B0503020202020204" pitchFamily="34" charset="0"/>
                <a:cs typeface="+mn-ea"/>
              </a:rPr>
              <a:t>06</a:t>
            </a:r>
            <a:endParaRPr lang="en-US" sz="4800" dirty="0">
              <a:solidFill>
                <a:srgbClr val="0070C0"/>
              </a:solidFill>
              <a:latin typeface="Agency FB" panose="020B0503020202020204" pitchFamily="34" charset="0"/>
              <a:cs typeface="+mn-ea"/>
            </a:endParaRPr>
          </a:p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风险管控</a:t>
            </a:r>
            <a:endParaRPr lang="zh-CN" altLang="en-US" sz="16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ENTREPRENEURSHIP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en-US" altLang="zh-CN" sz="16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r>
              <a: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RISK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 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57" name="Rectangle 18"/>
          <p:cNvSpPr/>
          <p:nvPr/>
        </p:nvSpPr>
        <p:spPr>
          <a:xfrm>
            <a:off x="3736303" y="3655839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19"/>
          <p:cNvSpPr/>
          <p:nvPr/>
        </p:nvSpPr>
        <p:spPr>
          <a:xfrm>
            <a:off x="5930577" y="3655839"/>
            <a:ext cx="2194274" cy="14406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20"/>
          <p:cNvSpPr/>
          <p:nvPr/>
        </p:nvSpPr>
        <p:spPr>
          <a:xfrm>
            <a:off x="8124852" y="3655839"/>
            <a:ext cx="2194274" cy="144064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25 L -0.125 0.25 C -0.06892 0.25 -8.33333E-7 0.18086 -8.33333E-7 0.125 L -8.33333E-7 1.11111E-6 " pathEditMode="relative" rAng="0" ptsTypes="FfFF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43" presetClass="path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 0.25 L -0.125 0.25 C -0.06892 0.25 -8.33333E-7 0.18086 -8.33333E-7 0.125 L -8.33333E-7 1.11111E-6 " pathEditMode="relative" rAng="0" ptsTypes="FfFF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500" y="-125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xit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49" grpId="0" animBg="1"/>
      <p:bldP spid="50" grpId="0" animBg="1"/>
      <p:bldP spid="51" grpId="0"/>
      <p:bldP spid="52" grpId="0"/>
      <p:bldP spid="53" grpId="0"/>
      <p:bldP spid="54" grpId="0"/>
      <p:bldP spid="55" grpId="0"/>
      <p:bldP spid="56" grpId="0"/>
      <p:bldP spid="57" grpId="0" animBg="1"/>
      <p:bldP spid="58" grpId="0" animBg="1"/>
      <p:bldP spid="5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8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80604020202020204" charset="0"/>
                  <a:sym typeface="+mn-lt"/>
                </a:rPr>
                <a:t>项目介绍</a:t>
              </a:r>
              <a:endParaRPr lang="en-US" altLang="zh-CN" sz="5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80604020202020204" charset="0"/>
                  <a:ea typeface="方正正中黑简体" panose="02000000000000000000" charset="-122"/>
                  <a:cs typeface="+mn-ea"/>
                  <a:sym typeface="+mn-lt"/>
                </a:rPr>
                <a:t>01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5"/>
          <p:cNvPicPr>
            <a:picLocks noChangeArrowheads="1"/>
          </p:cNvPicPr>
          <p:nvPr/>
        </p:nvPicPr>
        <p:blipFill>
          <a:blip r:embed="rId1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4141470" y="3014980"/>
            <a:ext cx="2362835" cy="8394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1" name="Picture 15"/>
          <p:cNvPicPr>
            <a:picLocks noChangeArrowheads="1"/>
          </p:cNvPicPr>
          <p:nvPr/>
        </p:nvPicPr>
        <p:blipFill>
          <a:blip r:embed="rId2" cstate="print">
            <a:duotone>
              <a:prstClr val="black"/>
              <a:schemeClr val="accent3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7587615" y="3150870"/>
            <a:ext cx="2780665" cy="2658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组合 1"/>
          <p:cNvGrpSpPr/>
          <p:nvPr/>
        </p:nvGrpSpPr>
        <p:grpSpPr>
          <a:xfrm>
            <a:off x="-114300" y="213732"/>
            <a:ext cx="2966442" cy="818232"/>
            <a:chOff x="-114300" y="213732"/>
            <a:chExt cx="2966442" cy="818232"/>
          </a:xfrm>
        </p:grpSpPr>
        <p:sp>
          <p:nvSpPr>
            <p:cNvPr id="95" name="文本框 94"/>
            <p:cNvSpPr txBox="1"/>
            <p:nvPr/>
          </p:nvSpPr>
          <p:spPr>
            <a:xfrm>
              <a:off x="545636" y="213732"/>
              <a:ext cx="206974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2800" b="1" dirty="0" smtClean="0">
                  <a:solidFill>
                    <a:srgbClr val="0070C0"/>
                  </a:solidFill>
                  <a:latin typeface="微软雅黑" pitchFamily="34" charset="-122"/>
                  <a:ea typeface="微软雅黑" pitchFamily="34" charset="-122"/>
                </a:rPr>
                <a:t>项目介绍</a:t>
              </a:r>
              <a:endParaRPr lang="zh-CN" altLang="en-US" sz="2800" b="1" dirty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45636" y="724187"/>
              <a:ext cx="230650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  <a:alpha val="50000"/>
                    </a:schemeClr>
                  </a:solidFill>
                </a:rPr>
                <a:t>PROJECT INTRODUCTION</a:t>
              </a:r>
            </a:p>
          </p:txBody>
        </p:sp>
        <p:grpSp>
          <p:nvGrpSpPr>
            <p:cNvPr id="97" name="组合 96"/>
            <p:cNvGrpSpPr/>
            <p:nvPr/>
          </p:nvGrpSpPr>
          <p:grpSpPr>
            <a:xfrm>
              <a:off x="-114300" y="261620"/>
              <a:ext cx="513398" cy="681444"/>
              <a:chOff x="0" y="388620"/>
              <a:chExt cx="513398" cy="681444"/>
            </a:xfrm>
          </p:grpSpPr>
          <p:sp>
            <p:nvSpPr>
              <p:cNvPr id="98" name="平行四边形 97"/>
              <p:cNvSpPr/>
              <p:nvPr/>
            </p:nvSpPr>
            <p:spPr>
              <a:xfrm>
                <a:off x="0" y="388620"/>
                <a:ext cx="331470" cy="681444"/>
              </a:xfrm>
              <a:prstGeom prst="parallelogram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9" name="平行四边形 98"/>
              <p:cNvSpPr/>
              <p:nvPr/>
            </p:nvSpPr>
            <p:spPr>
              <a:xfrm>
                <a:off x="288189" y="388620"/>
                <a:ext cx="225209" cy="681444"/>
              </a:xfrm>
              <a:prstGeom prst="parallelogram">
                <a:avLst>
                  <a:gd name="adj" fmla="val 36631"/>
                </a:avLst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pic>
        <p:nvPicPr>
          <p:cNvPr id="6" name="Picture 19" descr="email_serv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707" y="1939694"/>
            <a:ext cx="520127" cy="520127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5" descr="search_server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3658" y="1372639"/>
            <a:ext cx="520127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15" descr="web_serve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6425" y="4753610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6788" y="4265649"/>
            <a:ext cx="522000" cy="522000"/>
          </a:xfrm>
          <a:prstGeom prst="rect">
            <a:avLst/>
          </a:prstGeom>
        </p:spPr>
      </p:pic>
      <p:pic>
        <p:nvPicPr>
          <p:cNvPr id="105" name="图片 10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4251" y="728169"/>
            <a:ext cx="522000" cy="522000"/>
          </a:xfrm>
          <a:prstGeom prst="rect">
            <a:avLst/>
          </a:prstGeom>
        </p:spPr>
      </p:pic>
      <p:pic>
        <p:nvPicPr>
          <p:cNvPr id="110" name="Picture 43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6867" y="129959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18" name="肘形连接符 117"/>
          <p:cNvCxnSpPr/>
          <p:nvPr/>
        </p:nvCxnSpPr>
        <p:spPr>
          <a:xfrm flipV="1">
            <a:off x="5530342" y="845016"/>
            <a:ext cx="466403" cy="515597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23"/>
          <p:cNvCxnSpPr>
            <a:cxnSpLocks noChangeShapeType="1"/>
          </p:cNvCxnSpPr>
          <p:nvPr/>
        </p:nvCxnSpPr>
        <p:spPr bwMode="auto">
          <a:xfrm>
            <a:off x="8930005" y="795020"/>
            <a:ext cx="1073785" cy="12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123" name="组合 122"/>
          <p:cNvGrpSpPr/>
          <p:nvPr/>
        </p:nvGrpSpPr>
        <p:grpSpPr>
          <a:xfrm>
            <a:off x="823604" y="2736316"/>
            <a:ext cx="2546776" cy="1048088"/>
            <a:chOff x="6343380" y="2603349"/>
            <a:chExt cx="2546776" cy="1048088"/>
          </a:xfrm>
        </p:grpSpPr>
        <p:sp>
          <p:nvSpPr>
            <p:cNvPr id="124" name="Text Box 40"/>
            <p:cNvSpPr txBox="1">
              <a:spLocks noChangeArrowheads="1"/>
            </p:cNvSpPr>
            <p:nvPr/>
          </p:nvSpPr>
          <p:spPr bwMode="auto">
            <a:xfrm>
              <a:off x="6343380" y="2603349"/>
              <a:ext cx="1170539" cy="307777"/>
            </a:xfrm>
            <a:prstGeom prst="rect">
              <a:avLst/>
            </a:prstGeom>
            <a:noFill/>
            <a:ln w="9525">
              <a:noFill/>
              <a:miter lim="800000"/>
            </a:ln>
            <a:effectLst/>
          </p:spPr>
          <p:txBody>
            <a:bodyPr wrap="square">
              <a:spAutoFit/>
            </a:bodyPr>
            <a:lstStyle>
              <a:lvl1pPr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1pPr>
              <a:lvl2pPr marL="742950" indent="-28575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2pPr>
              <a:lvl3pPr marL="11430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3pPr>
              <a:lvl4pPr marL="16002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4pPr>
              <a:lvl5pPr marL="2057400" indent="-228600" algn="l"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imes New Roman" pitchFamily="18" charset="0"/>
                  <a:ea typeface="宋体" pitchFamily="2" charset="-122"/>
                </a:defRPr>
              </a:lvl9pPr>
            </a:lstStyle>
            <a:p>
              <a:pPr algn="ctr" eaLnBrk="0" hangingPunct="0"/>
              <a:r>
                <a:rPr kumimoji="0" lang="zh-CN" altLang="en-US" sz="1400" dirty="0" smtClean="0"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办公局域网</a:t>
              </a:r>
              <a:endParaRPr kumimoji="0" lang="en-US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endParaRPr>
            </a:p>
          </p:txBody>
        </p:sp>
        <p:pic>
          <p:nvPicPr>
            <p:cNvPr id="125" name="Picture 15"/>
            <p:cNvPicPr>
              <a:picLocks noChangeArrowheads="1"/>
            </p:cNvPicPr>
            <p:nvPr/>
          </p:nvPicPr>
          <p:blipFill>
            <a:blip r:embed="rId9" cstate="print">
              <a:duotone>
                <a:prstClr val="black"/>
                <a:schemeClr val="accent3">
                  <a:tint val="45000"/>
                  <a:satMod val="400000"/>
                </a:schemeClr>
              </a:duotone>
            </a:blip>
            <a:srcRect/>
            <a:stretch>
              <a:fillRect/>
            </a:stretch>
          </p:blipFill>
          <p:spPr bwMode="auto">
            <a:xfrm>
              <a:off x="6540150" y="2811870"/>
              <a:ext cx="2350006" cy="83956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26" name="Picture 16" descr="PC Blue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55512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7" name="Picture 16" descr="PC Blue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12981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8" name="Picture 16" descr="PC Blue"/>
            <p:cNvPicPr>
              <a:picLocks noChangeAspect="1" noChangeArrowheads="1"/>
            </p:cNvPicPr>
            <p:nvPr/>
          </p:nvPicPr>
          <p:blipFill>
            <a:blip r:embed="rId1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69476" y="2984865"/>
              <a:ext cx="482803" cy="427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29" name="Picture 10"/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4660" y="415649"/>
            <a:ext cx="420462" cy="5139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0" name="Picture 11"/>
          <p:cNvPicPr>
            <a:picLocks noChangeArrowheads="1"/>
          </p:cNvPicPr>
          <p:nvPr/>
        </p:nvPicPr>
        <p:blipFill>
          <a:blip r:embed="rId12" cstate="print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9837547" y="41796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1" name="Picture 10"/>
          <p:cNvPicPr>
            <a:picLocks noChangeArrowheads="1"/>
          </p:cNvPicPr>
          <p:nvPr/>
        </p:nvPicPr>
        <p:blipFill>
          <a:blip r:embed="rId11" cstate="print">
            <a:duotone>
              <a:prstClr val="black"/>
              <a:schemeClr val="tx2"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 bwMode="auto">
          <a:xfrm>
            <a:off x="10945082" y="415648"/>
            <a:ext cx="420462" cy="51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2" name="Picture 11"/>
          <p:cNvPicPr>
            <a:picLocks noChangeArrowheads="1"/>
          </p:cNvPicPr>
          <p:nvPr/>
        </p:nvPicPr>
        <p:blipFill>
          <a:blip r:embed="rId12" cstate="print">
            <a:duotone>
              <a:schemeClr val="accent5">
                <a:shade val="45000"/>
                <a:satMod val="135000"/>
              </a:schemeClr>
              <a:prstClr val="white"/>
            </a:duotone>
          </a:blip>
          <a:srcRect/>
          <a:stretch>
            <a:fillRect/>
          </a:stretch>
        </p:blipFill>
        <p:spPr bwMode="auto">
          <a:xfrm>
            <a:off x="10218070" y="417963"/>
            <a:ext cx="404719" cy="5092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pSp>
        <p:nvGrpSpPr>
          <p:cNvPr id="139" name="组合 138"/>
          <p:cNvGrpSpPr/>
          <p:nvPr/>
        </p:nvGrpSpPr>
        <p:grpSpPr>
          <a:xfrm>
            <a:off x="7440990" y="479566"/>
            <a:ext cx="1639611" cy="564475"/>
            <a:chOff x="4642619" y="1914878"/>
            <a:chExt cx="1639611" cy="564475"/>
          </a:xfrm>
        </p:grpSpPr>
        <p:pic>
          <p:nvPicPr>
            <p:cNvPr id="140" name="Picture 15"/>
            <p:cNvPicPr>
              <a:picLocks noChangeArrowheads="1"/>
            </p:cNvPicPr>
            <p:nvPr/>
          </p:nvPicPr>
          <p:blipFill>
            <a:blip r:embed="rId13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2619" y="1914878"/>
              <a:ext cx="1639611" cy="5644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41" name="Text Box 16"/>
            <p:cNvSpPr txBox="1">
              <a:spLocks noChangeArrowheads="1"/>
            </p:cNvSpPr>
            <p:nvPr/>
          </p:nvSpPr>
          <p:spPr bwMode="auto">
            <a:xfrm>
              <a:off x="4907436" y="2019046"/>
              <a:ext cx="1118430" cy="3077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80604020202020204" charset="0"/>
                  <a:ea typeface="黑体" pitchFamily="2" charset="-122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Times New Roman" pitchFamily="18" charset="0"/>
                </a:rPr>
                <a:t>Internet</a:t>
              </a:r>
            </a:p>
          </p:txBody>
        </p:sp>
      </p:grpSp>
      <p:pic>
        <p:nvPicPr>
          <p:cNvPr id="142" name="图片 141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2125" y="3579495"/>
            <a:ext cx="509270" cy="521970"/>
          </a:xfrm>
          <a:prstGeom prst="rect">
            <a:avLst/>
          </a:prstGeom>
        </p:spPr>
      </p:pic>
      <p:pic>
        <p:nvPicPr>
          <p:cNvPr id="143" name="图片 142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9095" y="3489960"/>
            <a:ext cx="509270" cy="521970"/>
          </a:xfrm>
          <a:prstGeom prst="rect">
            <a:avLst/>
          </a:prstGeom>
        </p:spPr>
      </p:pic>
      <p:pic>
        <p:nvPicPr>
          <p:cNvPr id="144" name="Picture 15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3765" y="666115"/>
            <a:ext cx="670560" cy="3943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直接连接符 123"/>
          <p:cNvCxnSpPr>
            <a:cxnSpLocks noChangeShapeType="1"/>
          </p:cNvCxnSpPr>
          <p:nvPr/>
        </p:nvCxnSpPr>
        <p:spPr bwMode="auto">
          <a:xfrm>
            <a:off x="6556375" y="795655"/>
            <a:ext cx="1073785" cy="1270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6" name="直接连接符 123"/>
          <p:cNvCxnSpPr>
            <a:cxnSpLocks noChangeShapeType="1"/>
          </p:cNvCxnSpPr>
          <p:nvPr/>
        </p:nvCxnSpPr>
        <p:spPr bwMode="auto">
          <a:xfrm>
            <a:off x="5520690" y="1403350"/>
            <a:ext cx="1780540" cy="1492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48" name="直接连接符 123"/>
          <p:cNvCxnSpPr>
            <a:cxnSpLocks noChangeShapeType="1"/>
          </p:cNvCxnSpPr>
          <p:nvPr/>
        </p:nvCxnSpPr>
        <p:spPr bwMode="auto">
          <a:xfrm>
            <a:off x="5394960" y="1543050"/>
            <a:ext cx="1856105" cy="6413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50" name="Picture 84" descr="black_server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8714" y="3185564"/>
            <a:ext cx="482441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1" name="Picture 15" descr="web_server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4752975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2" name="Picture 15" descr="web_server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8190" y="4766945"/>
            <a:ext cx="520065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5341" y="1963244"/>
            <a:ext cx="522000" cy="522000"/>
          </a:xfrm>
          <a:prstGeom prst="rect">
            <a:avLst/>
          </a:prstGeom>
        </p:spPr>
      </p:pic>
      <p:sp>
        <p:nvSpPr>
          <p:cNvPr id="156" name="Text Box 40"/>
          <p:cNvSpPr txBox="1">
            <a:spLocks noChangeArrowheads="1"/>
          </p:cNvSpPr>
          <p:nvPr/>
        </p:nvSpPr>
        <p:spPr bwMode="auto">
          <a:xfrm>
            <a:off x="7935301" y="1473185"/>
            <a:ext cx="120313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en-US" altLang="zh-CN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DNS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zh-CN" altLang="en-US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57" name="Text Box 40"/>
          <p:cNvSpPr txBox="1">
            <a:spLocks noChangeArrowheads="1"/>
          </p:cNvSpPr>
          <p:nvPr/>
        </p:nvSpPr>
        <p:spPr bwMode="auto">
          <a:xfrm>
            <a:off x="7789585" y="2117710"/>
            <a:ext cx="1096741" cy="307777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zh-CN" altLang="en-US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邮件</a:t>
            </a:r>
            <a:r>
              <a:rPr kumimoji="0" lang="zh-CN" altLang="en-US" sz="1400" dirty="0" smtClean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服务器</a:t>
            </a:r>
            <a:endParaRPr kumimoji="0" lang="en-US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58" name="直接连接符 123"/>
          <p:cNvCxnSpPr>
            <a:cxnSpLocks noChangeShapeType="1"/>
          </p:cNvCxnSpPr>
          <p:nvPr/>
        </p:nvCxnSpPr>
        <p:spPr bwMode="auto">
          <a:xfrm flipV="1">
            <a:off x="3289935" y="1489075"/>
            <a:ext cx="1927860" cy="64389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9" name="直接连接符 123"/>
          <p:cNvCxnSpPr>
            <a:cxnSpLocks noChangeShapeType="1"/>
          </p:cNvCxnSpPr>
          <p:nvPr/>
        </p:nvCxnSpPr>
        <p:spPr bwMode="auto">
          <a:xfrm>
            <a:off x="3337560" y="1126490"/>
            <a:ext cx="1854835" cy="23685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1" name="文本框 160"/>
          <p:cNvSpPr txBox="1"/>
          <p:nvPr/>
        </p:nvSpPr>
        <p:spPr>
          <a:xfrm>
            <a:off x="2275205" y="1319530"/>
            <a:ext cx="1325880" cy="659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x-none" altLang="zh-CN"/>
              <a:t>rsync同步＋inotify</a:t>
            </a:r>
            <a:endParaRPr lang="x-none" altLang="zh-CN"/>
          </a:p>
        </p:txBody>
      </p:sp>
      <p:cxnSp>
        <p:nvCxnSpPr>
          <p:cNvPr id="162" name="直接连接符 123"/>
          <p:cNvCxnSpPr>
            <a:cxnSpLocks noChangeShapeType="1"/>
          </p:cNvCxnSpPr>
          <p:nvPr/>
        </p:nvCxnSpPr>
        <p:spPr bwMode="auto">
          <a:xfrm flipV="1">
            <a:off x="3014980" y="1412875"/>
            <a:ext cx="2211705" cy="168846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63" name="Picture 43"/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687" y="2001902"/>
            <a:ext cx="589280" cy="2519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7" name="Text Box 40"/>
          <p:cNvSpPr txBox="1">
            <a:spLocks noChangeArrowheads="1"/>
          </p:cNvSpPr>
          <p:nvPr/>
        </p:nvSpPr>
        <p:spPr bwMode="auto">
          <a:xfrm>
            <a:off x="4499610" y="3746500"/>
            <a:ext cx="1869440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lvs＋keepalived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调度服务器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cxnSp>
        <p:nvCxnSpPr>
          <p:cNvPr id="168" name="直接连接符 123"/>
          <p:cNvCxnSpPr>
            <a:cxnSpLocks noChangeShapeType="1"/>
          </p:cNvCxnSpPr>
          <p:nvPr/>
        </p:nvCxnSpPr>
        <p:spPr bwMode="auto">
          <a:xfrm flipH="1">
            <a:off x="5301615" y="1059815"/>
            <a:ext cx="972185" cy="117411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9" name="Text Box 40"/>
          <p:cNvSpPr txBox="1">
            <a:spLocks noChangeArrowheads="1"/>
          </p:cNvSpPr>
          <p:nvPr/>
        </p:nvSpPr>
        <p:spPr bwMode="auto">
          <a:xfrm>
            <a:off x="4786336" y="5274295"/>
            <a:ext cx="1203131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nginx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网页服务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sp>
        <p:nvSpPr>
          <p:cNvPr id="170" name="Text Box 40"/>
          <p:cNvSpPr txBox="1">
            <a:spLocks noChangeArrowheads="1"/>
          </p:cNvSpPr>
          <p:nvPr/>
        </p:nvSpPr>
        <p:spPr bwMode="auto">
          <a:xfrm>
            <a:off x="8110561" y="4738355"/>
            <a:ext cx="1203131" cy="53276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>
            <a:lvl1pPr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algn="l"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algn="ctr" eaLnBrk="0" hangingPunct="0"/>
            <a:r>
              <a:rPr kumimoji="0" lang="x-none" altLang="zh-CN" sz="1400" dirty="0">
                <a:latin typeface="微软雅黑" pitchFamily="34" charset="-122"/>
                <a:ea typeface="微软雅黑" pitchFamily="34" charset="-122"/>
                <a:cs typeface="Times New Roman" pitchFamily="18" charset="0"/>
              </a:rPr>
              <a:t>MHA数据库服务器</a:t>
            </a:r>
            <a:endParaRPr kumimoji="0" lang="x-none" altLang="zh-CN" sz="1400" dirty="0">
              <a:latin typeface="微软雅黑" pitchFamily="34" charset="-122"/>
              <a:ea typeface="微软雅黑" pitchFamily="34" charset="-122"/>
              <a:cs typeface="Times New Roman" pitchFamily="18" charset="0"/>
            </a:endParaRP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2990" y="3564890"/>
            <a:ext cx="509270" cy="521970"/>
          </a:xfrm>
          <a:prstGeom prst="rect">
            <a:avLst/>
          </a:prstGeom>
        </p:spPr>
      </p:pic>
      <p:cxnSp>
        <p:nvCxnSpPr>
          <p:cNvPr id="172" name="直接连接符 123"/>
          <p:cNvCxnSpPr>
            <a:cxnSpLocks noChangeShapeType="1"/>
          </p:cNvCxnSpPr>
          <p:nvPr/>
        </p:nvCxnSpPr>
        <p:spPr bwMode="auto">
          <a:xfrm flipV="1">
            <a:off x="2884170" y="2211070"/>
            <a:ext cx="2263775" cy="235585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74" name="图片 173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1320" y="4245610"/>
            <a:ext cx="509270" cy="521970"/>
          </a:xfrm>
          <a:prstGeom prst="rect">
            <a:avLst/>
          </a:prstGeom>
        </p:spPr>
      </p:pic>
      <p:pic>
        <p:nvPicPr>
          <p:cNvPr id="175" name="图片 174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5525" y="4241800"/>
            <a:ext cx="509270" cy="521970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3875" y="4342765"/>
            <a:ext cx="509270" cy="521970"/>
          </a:xfrm>
          <a:prstGeom prst="rect">
            <a:avLst/>
          </a:prstGeom>
        </p:spPr>
      </p:pic>
      <p:cxnSp>
        <p:nvCxnSpPr>
          <p:cNvPr id="177" name="直接连接符 123"/>
          <p:cNvCxnSpPr>
            <a:cxnSpLocks noChangeShapeType="1"/>
          </p:cNvCxnSpPr>
          <p:nvPr/>
        </p:nvCxnSpPr>
        <p:spPr bwMode="auto">
          <a:xfrm>
            <a:off x="5351780" y="2179955"/>
            <a:ext cx="2767330" cy="1576070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147" name="Picture 84" descr="black_server"/>
          <p:cNvPicPr>
            <a:picLocks noChangeAspect="1" noChangeArrowheads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894" y="3164609"/>
            <a:ext cx="482441" cy="5201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78" name="直接连接符 123"/>
          <p:cNvCxnSpPr>
            <a:cxnSpLocks noChangeShapeType="1"/>
            <a:endCxn id="173" idx="0"/>
          </p:cNvCxnSpPr>
          <p:nvPr/>
        </p:nvCxnSpPr>
        <p:spPr bwMode="auto">
          <a:xfrm flipH="1">
            <a:off x="5323205" y="2167255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79" name="直接连接符 123"/>
          <p:cNvCxnSpPr>
            <a:cxnSpLocks noChangeShapeType="1"/>
          </p:cNvCxnSpPr>
          <p:nvPr/>
        </p:nvCxnSpPr>
        <p:spPr bwMode="auto">
          <a:xfrm flipH="1">
            <a:off x="4717415" y="376047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0" name="直接连接符 123"/>
          <p:cNvCxnSpPr>
            <a:cxnSpLocks noChangeShapeType="1"/>
          </p:cNvCxnSpPr>
          <p:nvPr/>
        </p:nvCxnSpPr>
        <p:spPr bwMode="auto">
          <a:xfrm flipH="1">
            <a:off x="5407025" y="392684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81" name="直接连接符 123"/>
          <p:cNvCxnSpPr>
            <a:cxnSpLocks noChangeShapeType="1"/>
          </p:cNvCxnSpPr>
          <p:nvPr/>
        </p:nvCxnSpPr>
        <p:spPr bwMode="auto">
          <a:xfrm flipH="1">
            <a:off x="6136005" y="3856990"/>
            <a:ext cx="2540" cy="847725"/>
          </a:xfrm>
          <a:prstGeom prst="line">
            <a:avLst/>
          </a:prstGeom>
          <a:noFill/>
          <a:ln w="15875">
            <a:solidFill>
              <a:schemeClr val="tx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9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80604020202020204" charset="0"/>
                  <a:sym typeface="+mn-lt"/>
                </a:rPr>
                <a:t>市场需求</a:t>
              </a:r>
              <a:endParaRPr lang="en-US" altLang="zh-CN" sz="5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80604020202020204" charset="0"/>
                  <a:ea typeface="方正正中黑简体" panose="02000000000000000000" charset="-122"/>
                  <a:cs typeface="+mn-ea"/>
                  <a:sym typeface="+mn-lt"/>
                </a:rPr>
                <a:t>02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1817666" y="2732642"/>
            <a:ext cx="8722063" cy="1683597"/>
            <a:chOff x="31445" y="161947"/>
            <a:chExt cx="2500824" cy="318131"/>
          </a:xfrm>
          <a:solidFill>
            <a:srgbClr val="0070C0"/>
          </a:solidFill>
        </p:grpSpPr>
        <p:sp>
          <p:nvSpPr>
            <p:cNvPr id="12" name="矩形 11"/>
            <p:cNvSpPr/>
            <p:nvPr/>
          </p:nvSpPr>
          <p:spPr>
            <a:xfrm>
              <a:off x="31445" y="176315"/>
              <a:ext cx="2268640" cy="293086"/>
            </a:xfrm>
            <a:prstGeom prst="rect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3" name="等腰三角形 12"/>
            <p:cNvSpPr/>
            <p:nvPr/>
          </p:nvSpPr>
          <p:spPr>
            <a:xfrm rot="5400000">
              <a:off x="2257111" y="204921"/>
              <a:ext cx="318131" cy="232184"/>
            </a:xfrm>
            <a:prstGeom prst="triangle">
              <a:avLst/>
            </a:prstGeom>
            <a:grpFill/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4" name="TextBox 8"/>
            <p:cNvSpPr txBox="1"/>
            <p:nvPr/>
          </p:nvSpPr>
          <p:spPr>
            <a:xfrm>
              <a:off x="1266988" y="233597"/>
              <a:ext cx="861878" cy="177380"/>
            </a:xfrm>
            <a:prstGeom prst="rect">
              <a:avLst/>
            </a:prstGeom>
            <a:grp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just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zh-CN" altLang="en-US" sz="55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  <a:cs typeface="Arial" panose="02080604020202020204" charset="0"/>
                  <a:sym typeface="+mn-lt"/>
                </a:rPr>
                <a:t>商业模式</a:t>
              </a:r>
              <a:endParaRPr lang="en-US" altLang="zh-CN" sz="55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cs typeface="Arial" panose="02080604020202020204" charset="0"/>
                <a:sym typeface="+mn-lt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2081804" y="1831086"/>
            <a:ext cx="3493221" cy="3493221"/>
            <a:chOff x="267453" y="94709"/>
            <a:chExt cx="454824" cy="454824"/>
          </a:xfrm>
        </p:grpSpPr>
        <p:sp>
          <p:nvSpPr>
            <p:cNvPr id="16" name="椭圆 15"/>
            <p:cNvSpPr/>
            <p:nvPr/>
          </p:nvSpPr>
          <p:spPr>
            <a:xfrm>
              <a:off x="301756" y="114952"/>
              <a:ext cx="390525" cy="395287"/>
            </a:xfrm>
            <a:prstGeom prst="ellipse">
              <a:avLst/>
            </a:prstGeom>
            <a:solidFill>
              <a:sysClr val="window" lastClr="FFFFFF"/>
            </a:solidFill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43738" y="170570"/>
              <a:ext cx="302255" cy="302255"/>
            </a:xfrm>
            <a:prstGeom prst="ellipse">
              <a:avLst/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2400" kern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8" name="同心圆 17"/>
            <p:cNvSpPr/>
            <p:nvPr/>
          </p:nvSpPr>
          <p:spPr>
            <a:xfrm>
              <a:off x="267453" y="94709"/>
              <a:ext cx="454824" cy="454824"/>
            </a:xfrm>
            <a:prstGeom prst="donut">
              <a:avLst>
                <a:gd name="adj" fmla="val 8567"/>
              </a:avLst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>
              <a:outerShdw blurRad="63500" sx="102000" sy="102000" algn="ctr" rotWithShape="0">
                <a:prstClr val="black">
                  <a:alpha val="20000"/>
                </a:prstClr>
              </a:outerShdw>
            </a:effectLst>
          </p:spPr>
          <p:txBody>
            <a:bodyPr rtlCol="0" anchor="ctr"/>
            <a:lstStyle/>
            <a:p>
              <a:pPr algn="ctr">
                <a:defRPr/>
              </a:pPr>
              <a:endParaRPr lang="zh-CN" altLang="en-US" sz="1600" kern="0" smtClean="0">
                <a:solidFill>
                  <a:prstClr val="black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  <p:sp>
          <p:nvSpPr>
            <p:cNvPr id="19" name="TextBox 9"/>
            <p:cNvSpPr txBox="1"/>
            <p:nvPr/>
          </p:nvSpPr>
          <p:spPr>
            <a:xfrm>
              <a:off x="370583" y="176347"/>
              <a:ext cx="261978" cy="2684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en-US" altLang="zh-CN" sz="12800" kern="0" dirty="0" smtClean="0">
                  <a:solidFill>
                    <a:prstClr val="white"/>
                  </a:solidFill>
                  <a:latin typeface="Arial" panose="02080604020202020204" charset="0"/>
                  <a:ea typeface="方正正中黑简体" panose="02000000000000000000" charset="-122"/>
                  <a:cs typeface="+mn-ea"/>
                  <a:sym typeface="+mn-lt"/>
                </a:rPr>
                <a:t>03</a:t>
              </a:r>
              <a:endParaRPr lang="zh-CN" altLang="en-US" sz="12800" kern="0" dirty="0" smtClean="0">
                <a:solidFill>
                  <a:prstClr val="white"/>
                </a:solidFill>
                <a:latin typeface="Arial" panose="02080604020202020204" charset="0"/>
                <a:ea typeface="方正正中黑简体" panose="02000000000000000000" charset="-122"/>
                <a:cs typeface="+mn-ea"/>
                <a:sym typeface="+mn-l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604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802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弧形 17"/>
          <p:cNvSpPr/>
          <p:nvPr/>
        </p:nvSpPr>
        <p:spPr>
          <a:xfrm rot="21033686">
            <a:off x="4432393" y="1439855"/>
            <a:ext cx="3320538" cy="3320538"/>
          </a:xfrm>
          <a:prstGeom prst="arc">
            <a:avLst>
              <a:gd name="adj1" fmla="val 7321826"/>
              <a:gd name="adj2" fmla="val 0"/>
            </a:avLst>
          </a:prstGeom>
          <a:ln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空心弧 20"/>
          <p:cNvSpPr/>
          <p:nvPr/>
        </p:nvSpPr>
        <p:spPr>
          <a:xfrm rot="831718">
            <a:off x="3791077" y="821398"/>
            <a:ext cx="4603173" cy="4603173"/>
          </a:xfrm>
          <a:prstGeom prst="blockArc">
            <a:avLst>
              <a:gd name="adj1" fmla="val 3577809"/>
              <a:gd name="adj2" fmla="val 53907"/>
              <a:gd name="adj3" fmla="val 3983"/>
            </a:avLst>
          </a:prstGeom>
          <a:solidFill>
            <a:srgbClr val="0070C0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 useBgFill="1">
        <p:nvSpPr>
          <p:cNvPr id="22" name="矩形 21"/>
          <p:cNvSpPr/>
          <p:nvPr/>
        </p:nvSpPr>
        <p:spPr>
          <a:xfrm>
            <a:off x="2867023" y="2242601"/>
            <a:ext cx="6457950" cy="21896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7972588" y="2365576"/>
            <a:ext cx="183747" cy="183747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1874058" y="4924063"/>
            <a:ext cx="370005" cy="370005"/>
          </a:xfrm>
          <a:prstGeom prst="ellipse">
            <a:avLst/>
          </a:prstGeom>
          <a:solidFill>
            <a:srgbClr val="0070C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8966715" y="1751007"/>
            <a:ext cx="706442" cy="706442"/>
          </a:xfrm>
          <a:prstGeom prst="ellipse">
            <a:avLst/>
          </a:prstGeom>
          <a:solidFill>
            <a:srgbClr val="0070C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903785" y="2747510"/>
            <a:ext cx="221097" cy="221097"/>
          </a:xfrm>
          <a:prstGeom prst="ellipse">
            <a:avLst/>
          </a:prstGeom>
          <a:solidFill>
            <a:srgbClr val="00B0F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3440430" y="4024555"/>
            <a:ext cx="98299" cy="98299"/>
          </a:xfrm>
          <a:prstGeom prst="ellipse">
            <a:avLst/>
          </a:prstGeom>
          <a:solidFill>
            <a:srgbClr val="00B0F0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/>
          <p:cNvSpPr/>
          <p:nvPr/>
        </p:nvSpPr>
        <p:spPr>
          <a:xfrm>
            <a:off x="9333029" y="2838723"/>
            <a:ext cx="98299" cy="98299"/>
          </a:xfrm>
          <a:prstGeom prst="ellipse">
            <a:avLst/>
          </a:prstGeom>
          <a:solidFill>
            <a:schemeClr val="accent1">
              <a:lumMod val="7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/>
          <p:cNvSpPr/>
          <p:nvPr/>
        </p:nvSpPr>
        <p:spPr>
          <a:xfrm>
            <a:off x="6972707" y="5196256"/>
            <a:ext cx="297245" cy="297245"/>
          </a:xfrm>
          <a:prstGeom prst="ellipse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/>
          <p:cNvSpPr/>
          <p:nvPr/>
        </p:nvSpPr>
        <p:spPr>
          <a:xfrm>
            <a:off x="4037315" y="702450"/>
            <a:ext cx="297245" cy="297245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/>
          <p:cNvSpPr/>
          <p:nvPr/>
        </p:nvSpPr>
        <p:spPr>
          <a:xfrm>
            <a:off x="10053305" y="6085404"/>
            <a:ext cx="429696" cy="429696"/>
          </a:xfrm>
          <a:prstGeom prst="ellipse">
            <a:avLst/>
          </a:prstGeom>
          <a:solidFill>
            <a:srgbClr val="0070C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004407" y="2242601"/>
            <a:ext cx="134287" cy="134287"/>
          </a:xfrm>
          <a:prstGeom prst="ellipse">
            <a:avLst/>
          </a:prstGeom>
          <a:solidFill>
            <a:srgbClr val="00B0F0">
              <a:alpha val="5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14"/>
          <p:cNvSpPr txBox="1">
            <a:spLocks noChangeArrowheads="1"/>
          </p:cNvSpPr>
          <p:nvPr/>
        </p:nvSpPr>
        <p:spPr bwMode="auto">
          <a:xfrm>
            <a:off x="2636761" y="2667186"/>
            <a:ext cx="6916892" cy="856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anose="0208060402020202020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5300" b="1" dirty="0" smtClean="0">
                <a:solidFill>
                  <a:srgbClr val="0070C0"/>
                </a:solidFill>
                <a:latin typeface="微软雅黑" pitchFamily="34" charset="-122"/>
                <a:ea typeface="微软雅黑" pitchFamily="34" charset="-122"/>
              </a:rPr>
              <a:t>感谢您的观看</a:t>
            </a:r>
            <a:endParaRPr lang="zh-CN" altLang="en-US" sz="5300" b="1" dirty="0">
              <a:solidFill>
                <a:srgbClr val="0070C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15"/>
          <p:cNvSpPr txBox="1">
            <a:spLocks noChangeArrowheads="1"/>
          </p:cNvSpPr>
          <p:nvPr/>
        </p:nvSpPr>
        <p:spPr bwMode="auto">
          <a:xfrm>
            <a:off x="2673130" y="3523086"/>
            <a:ext cx="6844156" cy="649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Your content to play here, or through your copy, paste in this box, and select only </a:t>
            </a:r>
            <a:r>
              <a:rPr lang="en-US" altLang="zh-CN" sz="1400" b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the </a:t>
            </a:r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text. Your content to play here, or through your copy, paste in </a:t>
            </a:r>
            <a:endParaRPr lang="en-US" altLang="zh-CN" sz="1400" b="0" dirty="0">
              <a:solidFill>
                <a:schemeClr val="tx1">
                  <a:lumMod val="85000"/>
                  <a:lumOff val="15000"/>
                </a:schemeClr>
              </a:solidFill>
              <a:latin typeface="Arial" panose="02080604020202020204" charset="0"/>
              <a:ea typeface="微软雅黑" pitchFamily="34" charset="-122"/>
              <a:cs typeface="Arial" panose="02080604020202020204" charset="0"/>
            </a:endParaRPr>
          </a:p>
          <a:p>
            <a:r>
              <a:rPr lang="en-US" altLang="zh-CN" sz="14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80604020202020204" charset="0"/>
                <a:ea typeface="微软雅黑" pitchFamily="34" charset="-122"/>
                <a:cs typeface="Arial" panose="02080604020202020204" charset="0"/>
              </a:rPr>
              <a:t>this box, and select only the text.</a:t>
            </a:r>
          </a:p>
        </p:txBody>
      </p:sp>
      <p:sp>
        <p:nvSpPr>
          <p:cNvPr id="35" name="16"/>
          <p:cNvSpPr txBox="1">
            <a:spLocks noChangeArrowheads="1"/>
          </p:cNvSpPr>
          <p:nvPr/>
        </p:nvSpPr>
        <p:spPr bwMode="auto">
          <a:xfrm>
            <a:off x="3306686" y="2300679"/>
            <a:ext cx="5577043" cy="3104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21917" tIns="60958" rIns="121917" bIns="6095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19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这里可以简要的描述您的项目</a:t>
            </a:r>
            <a:endParaRPr lang="zh-CN" altLang="zh-CN" sz="19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8.33333E-7 3.7037E-7 L 0.16029 0.38935 " pathEditMode="relative" rAng="0" ptsTypes="AA">
                                      <p:cBhvr>
                                        <p:cTn id="9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08" y="194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1.66667E-6 1.11111E-6 L -0.15365 0.15278 " pathEditMode="relative" rAng="0" ptsTypes="AA">
                                      <p:cBhvr>
                                        <p:cTn id="14" dur="2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82" y="7639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2.91667E-6 1.48148E-6 L -0.25807 0.20208 " pathEditMode="relative" rAng="0" ptsTypes="AA">
                                      <p:cBhvr>
                                        <p:cTn id="19" dur="2000" spd="-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904" y="10093"/>
                                    </p:animMotion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25E-6 -3.7037E-7 L -0.26198 0.09375 " pathEditMode="relative" rAng="0" ptsTypes="AA">
                                      <p:cBhvr>
                                        <p:cTn id="2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99" y="4676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9" presetClass="pat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4.375E-6 -2.22222E-6 L -0.07903 -0.25625 " pathEditMode="relative" rAng="0" ptsTypes="AA">
                                      <p:cBhvr>
                                        <p:cTn id="29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58" y="-12824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path" presetSubtype="0" decel="10000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5E-6 1.48148E-6 L -0.3349 -0.39977 " pathEditMode="relative" rAng="0" ptsTypes="AA">
                                      <p:cBhvr>
                                        <p:cTn id="34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45" y="-200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49" presetClass="pat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2.08333E-7 -2.96296E-6 L 0.33893 -0.22199 " pathEditMode="relative" rAng="0" ptsTypes="AA">
                                      <p:cBhvr>
                                        <p:cTn id="39" dur="200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40" y="-11111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49" presetClass="path" presetSubtype="0" decel="10000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08333E-6 -2.22222E-6 L 0.09713 0.10625 " pathEditMode="relative" rAng="0" ptsTypes="AA">
                                      <p:cBhvr>
                                        <p:cTn id="44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57" y="530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path" presetSubtype="0" de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875E-6 -1.11111E-6 L 0.34037 0.17917 " pathEditMode="relative" rAng="0" ptsTypes="AA">
                                      <p:cBhvr>
                                        <p:cTn id="49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18" y="8958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9" presetClass="path" presetSubtype="0" decel="10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2.08333E-6 2.96296E-6 L 0.22135 -0.07408 " pathEditMode="relative" rAng="0" ptsTypes="AA">
                                      <p:cBhvr>
                                        <p:cTn id="54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068" y="-3704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1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4)">
                                      <p:cBhvr>
                                        <p:cTn id="72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1" presetClass="entr" presetSubtype="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5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1" grpId="0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/>
      <p:bldP spid="34" grpId="0"/>
      <p:bldP spid="35" grpId="0"/>
    </p:bldLst>
  </p:timing>
</p:sld>
</file>

<file path=ppt/theme/theme1.xml><?xml version="1.0" encoding="utf-8"?>
<a:theme xmlns:a="http://schemas.openxmlformats.org/drawingml/2006/main" name="Office 主题">
  <a:themeElements>
    <a:clrScheme name="自定义 1684">
      <a:dk1>
        <a:sysClr val="windowText" lastClr="000000"/>
      </a:dk1>
      <a:lt1>
        <a:sysClr val="window" lastClr="FFFFFF"/>
      </a:lt1>
      <a:dk2>
        <a:srgbClr val="FCD637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691</Words>
  <Application>Kingsoft Office WPP</Application>
  <PresentationFormat>宽屏</PresentationFormat>
  <Paragraphs>82</Paragraphs>
  <Slides>7</Slides>
  <Notes>33</Notes>
  <HiddenSlides>0</HiddenSlides>
  <MMClips>1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基础架构处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时尚简约商业项目计划书策划书PPT</dc:title>
  <dc:creator>ZK</dc:creator>
  <cp:lastModifiedBy>root</cp:lastModifiedBy>
  <cp:revision>46</cp:revision>
  <dcterms:created xsi:type="dcterms:W3CDTF">2019-03-18T12:57:35Z</dcterms:created>
  <dcterms:modified xsi:type="dcterms:W3CDTF">2019-03-18T12:57:35Z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2052-10.1.0.5672</vt:lpwstr>
  </property>
</Properties>
</file>